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25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1973-F8AF-483F-B7DA-7816AE5E45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54FF-6298-420E-BE00-3496E6A0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4C06F-892A-40D5-66FA-AEFA2D2D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1599525" cy="32399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4EBDD-7039-0470-EF69-2447B79E77CD}"/>
              </a:ext>
            </a:extLst>
          </p:cNvPr>
          <p:cNvSpPr txBox="1"/>
          <p:nvPr/>
        </p:nvSpPr>
        <p:spPr>
          <a:xfrm>
            <a:off x="2243589" y="4344657"/>
            <a:ext cx="17112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Title,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and Their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13011-1938-88B1-5F1A-1EECEC029065}"/>
              </a:ext>
            </a:extLst>
          </p:cNvPr>
          <p:cNvSpPr txBox="1"/>
          <p:nvPr/>
        </p:nvSpPr>
        <p:spPr>
          <a:xfrm>
            <a:off x="2612571" y="6520229"/>
            <a:ext cx="154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13276-49A6-DC2E-C3B4-6584D2392229}"/>
              </a:ext>
            </a:extLst>
          </p:cNvPr>
          <p:cNvSpPr txBox="1"/>
          <p:nvPr/>
        </p:nvSpPr>
        <p:spPr>
          <a:xfrm>
            <a:off x="1874611" y="8534400"/>
            <a:ext cx="8183789" cy="217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&amp; Discussion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4B21E-3D0F-7537-8723-DD61FD873B6B}"/>
              </a:ext>
            </a:extLst>
          </p:cNvPr>
          <p:cNvSpPr txBox="1"/>
          <p:nvPr/>
        </p:nvSpPr>
        <p:spPr>
          <a:xfrm rot="10800000" flipH="1" flipV="1">
            <a:off x="11168742" y="9241584"/>
            <a:ext cx="8740421" cy="2102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&amp; Discussion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(Continued…)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307453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28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golrokh</dc:creator>
  <cp:lastModifiedBy>golrokh</cp:lastModifiedBy>
  <cp:revision>1</cp:revision>
  <dcterms:created xsi:type="dcterms:W3CDTF">2024-02-16T00:19:47Z</dcterms:created>
  <dcterms:modified xsi:type="dcterms:W3CDTF">2024-02-16T00:34:33Z</dcterms:modified>
</cp:coreProperties>
</file>